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303" r:id="rId3"/>
    <p:sldId id="82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S2-2104109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May 17 – 28,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CATT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145E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May 17 </a:t>
            </a:r>
            <a:r>
              <a:rPr lang="de-DE" sz="1200" b="1" dirty="0"/>
              <a:t>– </a:t>
            </a:r>
            <a:r>
              <a:rPr lang="de-DE" sz="1200" b="1" dirty="0" smtClean="0"/>
              <a:t>28,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SA2#144E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SA2#144E: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40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 2 CRs agreed </a:t>
            </a:r>
            <a:r>
              <a:rPr lang="en-US" altLang="ko-KR" sz="1400" dirty="0"/>
              <a:t>to TS </a:t>
            </a:r>
            <a:r>
              <a:rPr lang="en-US" altLang="ko-KR" sz="1400" dirty="0" smtClean="0"/>
              <a:t>23.502, 1 CR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Continue the 5G_ProSe normative work for 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smtClean="0"/>
              <a:t>Study </a:t>
            </a:r>
            <a:r>
              <a:rPr lang="en-US" sz="1400" dirty="0"/>
              <a:t>the possible impact of </a:t>
            </a:r>
            <a:r>
              <a:rPr lang="en-US" sz="1400" dirty="0" smtClean="0"/>
              <a:t>Layer-3 UE-to-UE </a:t>
            </a:r>
            <a:r>
              <a:rPr lang="en-US" sz="1400" dirty="0"/>
              <a:t>Relay </a:t>
            </a:r>
            <a:r>
              <a:rPr lang="en-US" sz="1400" dirty="0" smtClean="0"/>
              <a:t>on </a:t>
            </a:r>
            <a:r>
              <a:rPr lang="en-US" sz="1400" dirty="0"/>
              <a:t>other WGs, especially in RAN and SA WG3.</a:t>
            </a:r>
            <a:endParaRPr lang="de-DE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5091222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50%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582208">
            <a:off x="2299885" y="4968304"/>
            <a:ext cx="2891248" cy="4519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7864</TotalTime>
  <Words>131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自定义设计方案</vt:lpstr>
      <vt:lpstr>5G_ProSe Status Report</vt:lpstr>
      <vt:lpstr>5G_ProSe Status after SA2#144E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1521</cp:revision>
  <dcterms:created xsi:type="dcterms:W3CDTF">2008-08-30T09:32:10Z</dcterms:created>
  <dcterms:modified xsi:type="dcterms:W3CDTF">2021-05-10T07:00:46Z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